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31" r:id="rId21"/>
    <p:sldId id="407" r:id="rId22"/>
    <p:sldId id="408" r:id="rId23"/>
    <p:sldId id="441" r:id="rId24"/>
    <p:sldId id="433" r:id="rId25"/>
    <p:sldId id="439" r:id="rId26"/>
    <p:sldId id="437" r:id="rId27"/>
    <p:sldId id="438" r:id="rId28"/>
    <p:sldId id="440" r:id="rId29"/>
    <p:sldId id="417" r:id="rId30"/>
    <p:sldId id="432" r:id="rId31"/>
    <p:sldId id="436" r:id="rId32"/>
    <p:sldId id="423" r:id="rId33"/>
    <p:sldId id="412" r:id="rId34"/>
    <p:sldId id="425" r:id="rId35"/>
    <p:sldId id="424" r:id="rId36"/>
    <p:sldId id="422" r:id="rId37"/>
    <p:sldId id="420" r:id="rId38"/>
    <p:sldId id="413" r:id="rId39"/>
    <p:sldId id="418" r:id="rId40"/>
    <p:sldId id="426" r:id="rId41"/>
    <p:sldId id="434" r:id="rId42"/>
    <p:sldId id="409" r:id="rId43"/>
    <p:sldId id="410" r:id="rId44"/>
    <p:sldId id="411" r:id="rId45"/>
    <p:sldId id="416" r:id="rId46"/>
    <p:sldId id="419" r:id="rId47"/>
    <p:sldId id="390" r:id="rId48"/>
    <p:sldId id="391" r:id="rId49"/>
    <p:sldId id="402" r:id="rId50"/>
    <p:sldId id="405" r:id="rId51"/>
    <p:sldId id="403" r:id="rId52"/>
    <p:sldId id="406" r:id="rId53"/>
    <p:sldId id="382" r:id="rId54"/>
    <p:sldId id="366" r:id="rId55"/>
    <p:sldId id="370" r:id="rId56"/>
    <p:sldId id="372" r:id="rId57"/>
    <p:sldId id="373" r:id="rId58"/>
    <p:sldId id="378" r:id="rId59"/>
    <p:sldId id="379" r:id="rId60"/>
    <p:sldId id="380" r:id="rId61"/>
    <p:sldId id="381" r:id="rId62"/>
    <p:sldId id="367" r:id="rId63"/>
    <p:sldId id="364" r:id="rId64"/>
    <p:sldId id="365" r:id="rId65"/>
    <p:sldId id="361" r:id="rId66"/>
    <p:sldId id="353" r:id="rId67"/>
    <p:sldId id="351" r:id="rId68"/>
    <p:sldId id="362" r:id="rId69"/>
    <p:sldId id="356" r:id="rId70"/>
    <p:sldId id="349" r:id="rId71"/>
    <p:sldId id="348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41"/>
            <p14:sldId id="433"/>
            <p14:sldId id="439"/>
            <p14:sldId id="437"/>
            <p14:sldId id="438"/>
            <p14:sldId id="440"/>
            <p14:sldId id="417"/>
            <p14:sldId id="432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slide" Target="slide65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slide" Target="slide58.xml"/><Relationship Id="rId4" Type="http://schemas.openxmlformats.org/officeDocument/2006/relationships/slide" Target="slide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48.xml"/><Relationship Id="rId4" Type="http://schemas.openxmlformats.org/officeDocument/2006/relationships/slide" Target="slide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3. </a:t>
            </a:r>
            <a:r>
              <a:rPr lang="zh-CN" altLang="en-US" sz="1600"/>
              <a:t>极其注意传参顺序以及返回值顺序（有多个返回值的话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8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D1E4B08-3264-42ED-9269-8DE6A4A8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127909"/>
                  </p:ext>
                </p:extLst>
              </p:nvPr>
            </p:nvGraphicFramePr>
            <p:xfrm>
              <a:off x="0" y="0"/>
              <a:ext cx="8460421" cy="432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contra_usa_pretrain_v2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run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D1E4B08-3264-42ED-9269-8DE6A4A8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127909"/>
                  </p:ext>
                </p:extLst>
              </p:nvPr>
            </p:nvGraphicFramePr>
            <p:xfrm>
              <a:off x="0" y="0"/>
              <a:ext cx="8460421" cy="432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contra_usa_pretrain_v2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5000" r="-146945" b="-7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 run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622402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622402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4386" r="-144" b="-8114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blipFill>
                <a:blip r:embed="rId4"/>
                <a:stretch>
                  <a:fillRect l="-878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7BC3A0B-5D60-49EE-A8FB-3383923DA8B3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45AEF-48B8-4D01-9C66-B708740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A4924-5C6D-4801-8F5F-ADC82787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4707</Words>
  <Application>Microsoft Office PowerPoint</Application>
  <PresentationFormat>宽屏</PresentationFormat>
  <Paragraphs>984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558</cp:revision>
  <dcterms:created xsi:type="dcterms:W3CDTF">2020-11-13T13:05:14Z</dcterms:created>
  <dcterms:modified xsi:type="dcterms:W3CDTF">2021-04-28T13:11:36Z</dcterms:modified>
</cp:coreProperties>
</file>